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9D50567-A456-4309-8B9E-3F5557A5EE56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n.wikipedia.org/wiki/File:MargaretFullerHouseJuly2008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RIta0a4pRe8&amp;feature=results_main&amp;playnext=1&amp;list=PLF6E35D3E1CB9021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0" y="1828800"/>
            <a:ext cx="4191000" cy="22098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92D050"/>
                </a:solidFill>
              </a:rPr>
              <a:t>Margaret Fuller </a:t>
            </a:r>
            <a:endParaRPr lang="en-US" sz="6000" b="1" dirty="0">
              <a:solidFill>
                <a:srgbClr val="92D050"/>
              </a:solidFill>
            </a:endParaRPr>
          </a:p>
        </p:txBody>
      </p:sp>
      <p:pic>
        <p:nvPicPr>
          <p:cNvPr id="1026" name="Picture 2" descr="http://www.rightwords.eu/imgupl/author/t-600x600/margaret-fuller--1196--t-600x600-r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upload.wikimedia.org/wikipedia/commons/thumb/1/18/MargaretFullerHouseJuly2008.jpg/220px-MargaretFullerHouseJuly2008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hlinkClick r:id="rId4"/>
              </a:rPr>
              <a:t>Early Life Facts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Full Name</a:t>
            </a:r>
            <a:r>
              <a:rPr lang="en-US" dirty="0" smtClean="0">
                <a:solidFill>
                  <a:srgbClr val="00B050"/>
                </a:solidFill>
              </a:rPr>
              <a:t>- Sarah Margaret Fuller </a:t>
            </a:r>
            <a:r>
              <a:rPr lang="en-US" dirty="0" err="1" smtClean="0">
                <a:solidFill>
                  <a:srgbClr val="00B050"/>
                </a:solidFill>
              </a:rPr>
              <a:t>Ossoli</a:t>
            </a:r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Margaret’s original house!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Born on May 23, 1810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First child of two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Margaret was a girl but Margaret’s dad  Timothy Fuller, Jr. gave her a first-rate education.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In 1817, her brother William Henry Fuller was born, and her father was elected as a representative in </a:t>
            </a:r>
            <a:r>
              <a:rPr lang="en-US" dirty="0" smtClean="0">
                <a:solidFill>
                  <a:srgbClr val="00B050"/>
                </a:solidFill>
              </a:rPr>
              <a:t>the United States Congress.</a:t>
            </a:r>
            <a:endParaRPr lang="en-US" dirty="0" smtClean="0">
              <a:solidFill>
                <a:srgbClr val="00B050"/>
              </a:solidFill>
            </a:endParaRP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leadershipfreak.files.wordpress.com/2010/05/education.jpg"/>
          <p:cNvPicPr>
            <a:picLocks noChangeAspect="1" noChangeArrowheads="1"/>
          </p:cNvPicPr>
          <p:nvPr/>
        </p:nvPicPr>
        <p:blipFill>
          <a:blip r:embed="rId2" cstate="print">
            <a:lum bright="-41000"/>
          </a:blip>
          <a:srcRect/>
          <a:stretch>
            <a:fillRect/>
          </a:stretch>
        </p:blipFill>
        <p:spPr bwMode="auto">
          <a:xfrm>
            <a:off x="7196" y="0"/>
            <a:ext cx="9136804" cy="7010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Margaret’s Education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Margaret</a:t>
            </a:r>
            <a:r>
              <a:rPr lang="en-US" b="1" dirty="0" smtClean="0"/>
              <a:t> </a:t>
            </a:r>
            <a:r>
              <a:rPr lang="en-US" dirty="0" smtClean="0"/>
              <a:t>read English at age four and Latin at age seven.</a:t>
            </a:r>
          </a:p>
          <a:p>
            <a:r>
              <a:rPr lang="en-US" dirty="0" smtClean="0"/>
              <a:t>Margaret studied history, law, and Shakespeare.</a:t>
            </a:r>
          </a:p>
          <a:p>
            <a:r>
              <a:rPr lang="en-US" dirty="0" smtClean="0"/>
              <a:t>Margaret attended Miss Prescott's Academy for girls in 1824. </a:t>
            </a:r>
            <a:endParaRPr lang="en-US" dirty="0" smtClean="0"/>
          </a:p>
          <a:p>
            <a:r>
              <a:rPr lang="en-US" dirty="0" smtClean="0"/>
              <a:t>Margaret taught at </a:t>
            </a:r>
            <a:r>
              <a:rPr lang="en-US" dirty="0" smtClean="0"/>
              <a:t>the </a:t>
            </a:r>
            <a:r>
              <a:rPr lang="en-US" dirty="0" smtClean="0"/>
              <a:t>Greene Street School </a:t>
            </a:r>
            <a:r>
              <a:rPr lang="en-US" dirty="0" smtClean="0"/>
              <a:t>from </a:t>
            </a:r>
            <a:r>
              <a:rPr lang="en-US" dirty="0" smtClean="0"/>
              <a:t>1837 to </a:t>
            </a:r>
            <a:r>
              <a:rPr lang="en-US" dirty="0" smtClean="0"/>
              <a:t>1839.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audiences.northings.com/files/2011/03/family.jpg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>
            <a:off x="0" y="-213123"/>
            <a:ext cx="9144000" cy="707112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Margaret’s Family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In Margaret Married  Giovanni </a:t>
            </a:r>
            <a:r>
              <a:rPr lang="en-US" dirty="0" err="1" smtClean="0">
                <a:solidFill>
                  <a:srgbClr val="C00000"/>
                </a:solidFill>
              </a:rPr>
              <a:t>Ossoli</a:t>
            </a:r>
            <a:r>
              <a:rPr lang="en-US" dirty="0" smtClean="0">
                <a:solidFill>
                  <a:srgbClr val="C00000"/>
                </a:solidFill>
              </a:rPr>
              <a:t> Angelo. 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Margaret originally didn’t want to marry </a:t>
            </a:r>
            <a:r>
              <a:rPr lang="en-US" dirty="0" err="1" smtClean="0">
                <a:solidFill>
                  <a:srgbClr val="C00000"/>
                </a:solidFill>
              </a:rPr>
              <a:t>Ossoli</a:t>
            </a:r>
            <a:r>
              <a:rPr lang="en-US" dirty="0" smtClean="0">
                <a:solidFill>
                  <a:srgbClr val="C00000"/>
                </a:solidFill>
              </a:rPr>
              <a:t> Angelo  because of their different religions. </a:t>
            </a:r>
            <a:endParaRPr lang="en-US" dirty="0" smtClean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In early September </a:t>
            </a:r>
            <a:r>
              <a:rPr lang="en-US" dirty="0" smtClean="0">
                <a:solidFill>
                  <a:srgbClr val="C00000"/>
                </a:solidFill>
              </a:rPr>
              <a:t>1848 they had their first child </a:t>
            </a:r>
            <a:r>
              <a:rPr lang="en-US" dirty="0" smtClean="0">
                <a:solidFill>
                  <a:srgbClr val="C00000"/>
                </a:solidFill>
              </a:rPr>
              <a:t>Angelo Eugene </a:t>
            </a:r>
            <a:r>
              <a:rPr lang="en-US" dirty="0" smtClean="0">
                <a:solidFill>
                  <a:srgbClr val="C00000"/>
                </a:solidFill>
              </a:rPr>
              <a:t>Philip. </a:t>
            </a: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>
              <a:solidFill>
                <a:srgbClr val="00B0F0"/>
              </a:solidFill>
            </a:endParaRPr>
          </a:p>
          <a:p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212</TotalTime>
  <Words>113</Words>
  <Application>Microsoft Office PowerPoint</Application>
  <PresentationFormat>On-screen Show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Verve</vt:lpstr>
      <vt:lpstr>Margaret Fuller </vt:lpstr>
      <vt:lpstr>Early Life Facts</vt:lpstr>
      <vt:lpstr>Margaret’s Education </vt:lpstr>
      <vt:lpstr>Margaret’s Family </vt:lpstr>
      <vt:lpstr>Slide 5</vt:lpstr>
      <vt:lpstr>Slide 6</vt:lpstr>
      <vt:lpstr>Slide 7</vt:lpstr>
      <vt:lpstr>Slide 8</vt:lpstr>
      <vt:lpstr>Slide 9</vt:lpstr>
      <vt:lpstr>Slide 10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Margaret Fuller </dc:title>
  <dc:creator>your name</dc:creator>
  <cp:lastModifiedBy>your name</cp:lastModifiedBy>
  <cp:revision>23</cp:revision>
  <dcterms:created xsi:type="dcterms:W3CDTF">2012-03-20T14:38:20Z</dcterms:created>
  <dcterms:modified xsi:type="dcterms:W3CDTF">2012-04-16T15:09:26Z</dcterms:modified>
</cp:coreProperties>
</file>